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79" r:id="rId2"/>
    <p:sldId id="280" r:id="rId3"/>
    <p:sldId id="281" r:id="rId4"/>
    <p:sldId id="282" r:id="rId5"/>
    <p:sldId id="283" r:id="rId6"/>
    <p:sldId id="284" r:id="rId7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y Grotesk Wide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8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1A229-4C59-47A8-B93E-9692E8C2D398}" type="datetimeFigureOut">
              <a:rPr lang="es-EC" smtClean="0"/>
              <a:t>15/4/2026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8E97B-4510-4C69-9672-5916AE2F285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7182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7CB32-59A9-4D3A-BF06-0DBB5E301D3C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66A2-2A6E-4FDB-8071-22266D203EC4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87016-8312-4710-98C0-C659CF388C8B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73B8-6AA2-49DA-9922-31384A7D1B24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7606-06CB-4FF8-9BD8-FE238BB25EF7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2970-C03B-41D4-8471-FD6983D6AD28}" type="datetime1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DBF7-2909-4A38-A672-6BD49B9430FA}" type="datetime1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9A57-9660-4966-9280-9423A4F0C166}" type="datetime1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7453-76E4-486B-967F-E0DEBEB64AC3}" type="datetime1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4D77-D4FF-4888-86A1-879B4B6239D3}" type="datetime1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CA4B-4A65-4012-98A4-1A10173E44D8}" type="datetime1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9DB9E-2493-4976-A66A-FE2769B27B94}" type="datetime1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INICIO DE OBRA (0%)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5252BF81-B5CA-4136-84C1-F4DC8B2D98D6}"/>
              </a:ext>
            </a:extLst>
          </p:cNvPr>
          <p:cNvSpPr/>
          <p:nvPr/>
        </p:nvSpPr>
        <p:spPr>
          <a:xfrm>
            <a:off x="3200400" y="2781300"/>
            <a:ext cx="10972800" cy="7086600"/>
          </a:xfrm>
          <a:prstGeom prst="roundRect">
            <a:avLst>
              <a:gd name="adj" fmla="val 10000"/>
            </a:avLst>
          </a:prstGeom>
          <a:blipFill>
            <a:blip r:embed="rId2"/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71398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OCTUBRE (11.60%)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68C41F2-F00C-40FC-881D-449E71F49C5B}"/>
              </a:ext>
            </a:extLst>
          </p:cNvPr>
          <p:cNvSpPr/>
          <p:nvPr/>
        </p:nvSpPr>
        <p:spPr>
          <a:xfrm>
            <a:off x="3124200" y="2626868"/>
            <a:ext cx="11274864" cy="7029171"/>
          </a:xfrm>
          <a:prstGeom prst="roundRect">
            <a:avLst>
              <a:gd name="adj" fmla="val 1000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7673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NOVIEMBRE (18.40%)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D3E35B1F-1874-4AE7-8FBA-47D58083F4D4}"/>
              </a:ext>
            </a:extLst>
          </p:cNvPr>
          <p:cNvSpPr/>
          <p:nvPr/>
        </p:nvSpPr>
        <p:spPr>
          <a:xfrm>
            <a:off x="2667000" y="2645918"/>
            <a:ext cx="13792200" cy="7317232"/>
          </a:xfrm>
          <a:prstGeom prst="roundRect">
            <a:avLst>
              <a:gd name="adj" fmla="val 1000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8245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DICIEMBRE (25.52%)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C053C6D-7D16-4C9F-8A4A-454B2CE11549}"/>
              </a:ext>
            </a:extLst>
          </p:cNvPr>
          <p:cNvSpPr/>
          <p:nvPr/>
        </p:nvSpPr>
        <p:spPr>
          <a:xfrm>
            <a:off x="2590800" y="2626868"/>
            <a:ext cx="12725400" cy="7393432"/>
          </a:xfrm>
          <a:prstGeom prst="roundRect">
            <a:avLst>
              <a:gd name="adj" fmla="val 10000"/>
            </a:avLst>
          </a:prstGeom>
          <a:blipFill>
            <a:blip r:embed="rId2"/>
            <a:srcRect/>
            <a:stretch>
              <a:fillRect l="-7000" r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86720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ENERO (31.99%)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52CCF054-277A-4DB2-B906-915451ECB300}"/>
              </a:ext>
            </a:extLst>
          </p:cNvPr>
          <p:cNvSpPr/>
          <p:nvPr/>
        </p:nvSpPr>
        <p:spPr>
          <a:xfrm>
            <a:off x="3505200" y="2781300"/>
            <a:ext cx="10668000" cy="7315200"/>
          </a:xfrm>
          <a:prstGeom prst="roundRect">
            <a:avLst>
              <a:gd name="adj" fmla="val 10000"/>
            </a:avLst>
          </a:prstGeom>
          <a:blipFill>
            <a:blip r:embed="rId2"/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52644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CB5FAC0-68FC-4397-BE5A-34EECBA92B4B}"/>
              </a:ext>
            </a:extLst>
          </p:cNvPr>
          <p:cNvSpPr txBox="1"/>
          <p:nvPr/>
        </p:nvSpPr>
        <p:spPr>
          <a:xfrm>
            <a:off x="1028700" y="1729186"/>
            <a:ext cx="162422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7799" b="1" dirty="0">
                <a:solidFill>
                  <a:srgbClr val="151912"/>
                </a:solidFill>
                <a:latin typeface="Cy Grotesk Wide Bold"/>
                <a:ea typeface="Cy Grotesk Wide Bold"/>
                <a:cs typeface="Cy Grotesk Wide Bold"/>
                <a:sym typeface="Cy Grotesk Wide Bold"/>
              </a:rPr>
              <a:t>FEBRERO (41.22%)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F1AC6565-09DA-4B7A-A520-A52925DB142C}"/>
              </a:ext>
            </a:extLst>
          </p:cNvPr>
          <p:cNvSpPr/>
          <p:nvPr/>
        </p:nvSpPr>
        <p:spPr>
          <a:xfrm>
            <a:off x="2057400" y="2933700"/>
            <a:ext cx="12801600" cy="6953629"/>
          </a:xfrm>
          <a:prstGeom prst="roundRect">
            <a:avLst>
              <a:gd name="adj" fmla="val 10000"/>
            </a:avLst>
          </a:prstGeom>
          <a:blipFill>
            <a:blip r:embed="rId2"/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3230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26</Words>
  <Application>Microsoft Office PowerPoint</Application>
  <PresentationFormat>Personalizado</PresentationFormat>
  <Paragraphs>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Cy Grotesk Wide Bold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Porfolio arquitecto elegante minimal azul beige</dc:title>
  <dc:creator>Alvaro</dc:creator>
  <cp:lastModifiedBy>Alvaro Gallegos</cp:lastModifiedBy>
  <cp:revision>40</cp:revision>
  <dcterms:created xsi:type="dcterms:W3CDTF">2006-08-16T00:00:00Z</dcterms:created>
  <dcterms:modified xsi:type="dcterms:W3CDTF">2026-04-15T16:44:46Z</dcterms:modified>
  <dc:identifier>DAHGHUdnz4U</dc:identifier>
</cp:coreProperties>
</file>