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79" r:id="rId3"/>
    <p:sldId id="368" r:id="rId4"/>
    <p:sldId id="280" r:id="rId5"/>
    <p:sldId id="257" r:id="rId6"/>
    <p:sldId id="333" r:id="rId7"/>
    <p:sldId id="260" r:id="rId8"/>
    <p:sldId id="369" r:id="rId9"/>
    <p:sldId id="283" r:id="rId10"/>
    <p:sldId id="335" r:id="rId11"/>
    <p:sldId id="336" r:id="rId12"/>
    <p:sldId id="355" r:id="rId13"/>
    <p:sldId id="346" r:id="rId14"/>
    <p:sldId id="308" r:id="rId15"/>
    <p:sldId id="340" r:id="rId16"/>
    <p:sldId id="370" r:id="rId17"/>
    <p:sldId id="371" r:id="rId18"/>
    <p:sldId id="372" r:id="rId19"/>
    <p:sldId id="373" r:id="rId20"/>
    <p:sldId id="374" r:id="rId21"/>
  </p:sldIdLst>
  <p:sldSz cx="9144000" cy="6858000" type="screen4x3"/>
  <p:notesSz cx="7559675" cy="10691813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4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4752A-F34D-4BBC-BD61-93BA4C41EE54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FB9D4-E9C9-4B08-8D3C-31314D876F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36029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FB9D4-E9C9-4B08-8D3C-31314D876FC4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0215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FB9D4-E9C9-4B08-8D3C-31314D876FC4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3585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C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C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C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C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C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C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C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C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C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C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7E83D97-5F24-4303-960C-35AF13A95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ítulo 1_1"/>
          <p:cNvSpPr/>
          <p:nvPr/>
        </p:nvSpPr>
        <p:spPr>
          <a:xfrm>
            <a:off x="179640" y="1290960"/>
            <a:ext cx="8784720" cy="4595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7E687C-FD0F-4856-9F60-4F3B15044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46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ítulo 1_1"/>
          <p:cNvSpPr/>
          <p:nvPr/>
        </p:nvSpPr>
        <p:spPr>
          <a:xfrm>
            <a:off x="179640" y="1290960"/>
            <a:ext cx="8784720" cy="4595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C372E45-0EF3-43C5-ACE1-ECB9EB838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35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ítulo 1_1"/>
          <p:cNvSpPr/>
          <p:nvPr/>
        </p:nvSpPr>
        <p:spPr>
          <a:xfrm>
            <a:off x="179640" y="1290960"/>
            <a:ext cx="8784720" cy="4595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013393-0585-4E6F-968A-0DEB05669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42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/>
          <p:nvPr/>
        </p:nvSpPr>
        <p:spPr>
          <a:xfrm>
            <a:off x="4457880" y="3276720"/>
            <a:ext cx="22788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C4363C-60B9-4963-BC26-06E427A10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85"/>
            <a:ext cx="9144000" cy="653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01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/>
          <p:nvPr/>
        </p:nvSpPr>
        <p:spPr>
          <a:xfrm>
            <a:off x="4457880" y="3276720"/>
            <a:ext cx="22788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149842-1AA9-4325-BB78-7FFA7CE6C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8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/>
          <p:nvPr/>
        </p:nvSpPr>
        <p:spPr>
          <a:xfrm>
            <a:off x="4457880" y="3276720"/>
            <a:ext cx="22788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D06FA2D-2F1A-4117-80CA-4A6ECCA59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63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/>
          <p:nvPr/>
        </p:nvSpPr>
        <p:spPr>
          <a:xfrm>
            <a:off x="4457880" y="3276720"/>
            <a:ext cx="22788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970F415-BAE4-4688-9EA4-4372D460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16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/>
          <p:nvPr/>
        </p:nvSpPr>
        <p:spPr>
          <a:xfrm>
            <a:off x="4457880" y="3276720"/>
            <a:ext cx="22788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C12991A-6840-4555-883F-2B244BD86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7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/>
          <p:nvPr/>
        </p:nvSpPr>
        <p:spPr>
          <a:xfrm>
            <a:off x="4457880" y="3276720"/>
            <a:ext cx="22788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407733D-74E6-4D15-81E6-72045B972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327"/>
            <a:ext cx="9144000" cy="521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/>
          <p:nvPr/>
        </p:nvSpPr>
        <p:spPr>
          <a:xfrm>
            <a:off x="4457880" y="3276720"/>
            <a:ext cx="22788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161AF5-6289-46D8-A5E6-98F18EB7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9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EDB04C1-AF51-4E5B-85F4-54840CCB1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59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/>
          <p:nvPr/>
        </p:nvSpPr>
        <p:spPr>
          <a:xfrm>
            <a:off x="4457880" y="3276720"/>
            <a:ext cx="22788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6C90ACC-0E6B-4FD3-80AE-FD4F2BBA1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91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7C82F8D-854B-4325-80A9-4728AE8D0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8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C32C7DB2-BA45-4E34-9886-ED5AB8CE5C65}"/>
              </a:ext>
            </a:extLst>
          </p:cNvPr>
          <p:cNvGrpSpPr/>
          <p:nvPr/>
        </p:nvGrpSpPr>
        <p:grpSpPr>
          <a:xfrm>
            <a:off x="0" y="381000"/>
            <a:ext cx="9144000" cy="6096000"/>
            <a:chOff x="0" y="381000"/>
            <a:chExt cx="9144000" cy="60960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439FC315-373C-48F3-B895-B7622F77B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81000"/>
              <a:ext cx="9144000" cy="6096000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F7A933C-FE05-4942-8A89-CC06797E2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524" y="1457325"/>
              <a:ext cx="5781965" cy="34332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858069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/>
          <p:cNvSpPr/>
          <p:nvPr/>
        </p:nvSpPr>
        <p:spPr>
          <a:xfrm>
            <a:off x="242280" y="4320000"/>
            <a:ext cx="8757360" cy="100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es-EC" sz="3200" b="0" strike="noStrike" spc="-1" dirty="0">
              <a:latin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BB2EA9-4DBE-4071-BABC-6D175718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/>
          <p:cNvSpPr/>
          <p:nvPr/>
        </p:nvSpPr>
        <p:spPr>
          <a:xfrm>
            <a:off x="242280" y="4320000"/>
            <a:ext cx="8757360" cy="100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es-EC" sz="3200" b="0" strike="noStrike" spc="-1" dirty="0">
              <a:latin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C03284-3DC2-4326-8DDB-120548656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7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C01038C-29CE-41E2-B42B-D29A591BD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298275A-6E27-4C21-B55A-73EE5F482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8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ítulo 1_1"/>
          <p:cNvSpPr/>
          <p:nvPr/>
        </p:nvSpPr>
        <p:spPr>
          <a:xfrm>
            <a:off x="179640" y="1290960"/>
            <a:ext cx="8784720" cy="4595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E86A825-997D-4A65-95AC-8777089CE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22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</TotalTime>
  <Words>2</Words>
  <Application>Microsoft Office PowerPoint</Application>
  <PresentationFormat>Presentación en pantalla (4:3)</PresentationFormat>
  <Paragraphs>2</Paragraphs>
  <Slides>20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Symbol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Capacitación CPCCS</dc:creator>
  <dc:description/>
  <cp:lastModifiedBy>HP</cp:lastModifiedBy>
  <cp:revision>152</cp:revision>
  <cp:lastPrinted>2026-05-21T01:13:10Z</cp:lastPrinted>
  <dcterms:created xsi:type="dcterms:W3CDTF">2020-08-06T14:47:27Z</dcterms:created>
  <dcterms:modified xsi:type="dcterms:W3CDTF">2026-05-28T20:40:19Z</dcterms:modified>
  <dc:language>es-EC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Presentación en pantalla (4:3)</vt:lpwstr>
  </property>
  <property fmtid="{D5CDD505-2E9C-101B-9397-08002B2CF9AE}" pid="3" name="Slides">
    <vt:i4>26</vt:i4>
  </property>
</Properties>
</file>